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60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48"/>
    <a:srgbClr val="495A67"/>
    <a:srgbClr val="FAFAEA"/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3" autoAdjust="0"/>
    <p:restoredTop sz="94651" autoAdjust="0"/>
  </p:normalViewPr>
  <p:slideViewPr>
    <p:cSldViewPr snapToGrid="0">
      <p:cViewPr>
        <p:scale>
          <a:sx n="200" d="100"/>
          <a:sy n="200" d="100"/>
        </p:scale>
        <p:origin x="-5328" y="-257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58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313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11/02/2019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36268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Line story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7348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Zara is doing her sprint training.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baseline="0" dirty="0" smtClean="0"/>
              <a:t>This graph shows how her distance changes</a:t>
            </a:r>
            <a:r>
              <a:rPr lang="en-US" dirty="0" smtClean="0"/>
              <a:t> during one run.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025" name="Group 1024"/>
          <p:cNvGrpSpPr/>
          <p:nvPr/>
        </p:nvGrpSpPr>
        <p:grpSpPr>
          <a:xfrm>
            <a:off x="457200" y="2281512"/>
            <a:ext cx="3375037" cy="2950682"/>
            <a:chOff x="412803" y="2292930"/>
            <a:chExt cx="3375037" cy="2950682"/>
          </a:xfrm>
        </p:grpSpPr>
        <p:grpSp>
          <p:nvGrpSpPr>
            <p:cNvPr id="125" name="Group 124"/>
            <p:cNvGrpSpPr/>
            <p:nvPr/>
          </p:nvGrpSpPr>
          <p:grpSpPr>
            <a:xfrm>
              <a:off x="412803" y="2292930"/>
              <a:ext cx="3375037" cy="2950682"/>
              <a:chOff x="412803" y="2292930"/>
              <a:chExt cx="3375037" cy="2950682"/>
            </a:xfrm>
          </p:grpSpPr>
          <p:grpSp>
            <p:nvGrpSpPr>
              <p:cNvPr id="119" name="Group 118"/>
              <p:cNvGrpSpPr/>
              <p:nvPr/>
            </p:nvGrpSpPr>
            <p:grpSpPr>
              <a:xfrm>
                <a:off x="1145070" y="2292930"/>
                <a:ext cx="1553296" cy="2695585"/>
                <a:chOff x="1346281" y="2213916"/>
                <a:chExt cx="1553296" cy="2695585"/>
              </a:xfrm>
            </p:grpSpPr>
            <p:sp>
              <p:nvSpPr>
                <p:cNvPr id="104" name="Freeform 103"/>
                <p:cNvSpPr/>
                <p:nvPr/>
              </p:nvSpPr>
              <p:spPr>
                <a:xfrm rot="349892">
                  <a:off x="1346281" y="3622744"/>
                  <a:ext cx="809692" cy="1025516"/>
                </a:xfrm>
                <a:custGeom>
                  <a:avLst/>
                  <a:gdLst>
                    <a:gd name="connsiteX0" fmla="*/ 0 w 1147313"/>
                    <a:gd name="connsiteY0" fmla="*/ 1078302 h 1078302"/>
                    <a:gd name="connsiteX1" fmla="*/ 155275 w 1147313"/>
                    <a:gd name="connsiteY1" fmla="*/ 715992 h 1078302"/>
                    <a:gd name="connsiteX2" fmla="*/ 802256 w 1147313"/>
                    <a:gd name="connsiteY2" fmla="*/ 595223 h 1078302"/>
                    <a:gd name="connsiteX3" fmla="*/ 1147313 w 1147313"/>
                    <a:gd name="connsiteY3" fmla="*/ 0 h 10783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47313" h="1078302">
                      <a:moveTo>
                        <a:pt x="0" y="1078302"/>
                      </a:moveTo>
                      <a:lnTo>
                        <a:pt x="155275" y="715992"/>
                      </a:lnTo>
                      <a:lnTo>
                        <a:pt x="802256" y="595223"/>
                      </a:lnTo>
                      <a:lnTo>
                        <a:pt x="1147313" y="0"/>
                      </a:lnTo>
                    </a:path>
                  </a:pathLst>
                </a:custGeom>
                <a:noFill/>
                <a:ln w="50800" cap="rnd">
                  <a:solidFill>
                    <a:srgbClr val="333F48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5" name="Freeform 104"/>
                <p:cNvSpPr/>
                <p:nvPr/>
              </p:nvSpPr>
              <p:spPr>
                <a:xfrm>
                  <a:off x="2209700" y="3675923"/>
                  <a:ext cx="603849" cy="1233578"/>
                </a:xfrm>
                <a:custGeom>
                  <a:avLst/>
                  <a:gdLst>
                    <a:gd name="connsiteX0" fmla="*/ 0 w 603849"/>
                    <a:gd name="connsiteY0" fmla="*/ 0 h 1233578"/>
                    <a:gd name="connsiteX1" fmla="*/ 560717 w 603849"/>
                    <a:gd name="connsiteY1" fmla="*/ 310551 h 1233578"/>
                    <a:gd name="connsiteX2" fmla="*/ 241539 w 603849"/>
                    <a:gd name="connsiteY2" fmla="*/ 1043797 h 1233578"/>
                    <a:gd name="connsiteX3" fmla="*/ 603849 w 603849"/>
                    <a:gd name="connsiteY3" fmla="*/ 1233578 h 1233578"/>
                    <a:gd name="connsiteX4" fmla="*/ 603849 w 603849"/>
                    <a:gd name="connsiteY4" fmla="*/ 1233578 h 1233578"/>
                    <a:gd name="connsiteX5" fmla="*/ 586596 w 603849"/>
                    <a:gd name="connsiteY5" fmla="*/ 1233578 h 12335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603849" h="1233578">
                      <a:moveTo>
                        <a:pt x="0" y="0"/>
                      </a:moveTo>
                      <a:lnTo>
                        <a:pt x="560717" y="310551"/>
                      </a:lnTo>
                      <a:lnTo>
                        <a:pt x="241539" y="1043797"/>
                      </a:lnTo>
                      <a:lnTo>
                        <a:pt x="603849" y="1233578"/>
                      </a:lnTo>
                      <a:lnTo>
                        <a:pt x="603849" y="1233578"/>
                      </a:lnTo>
                      <a:lnTo>
                        <a:pt x="586596" y="1233578"/>
                      </a:lnTo>
                    </a:path>
                  </a:pathLst>
                </a:custGeom>
                <a:noFill/>
                <a:ln w="50800" cap="rnd">
                  <a:solidFill>
                    <a:srgbClr val="333F48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6" name="Freeform 105"/>
                <p:cNvSpPr/>
                <p:nvPr/>
              </p:nvSpPr>
              <p:spPr>
                <a:xfrm>
                  <a:off x="2208362" y="2656936"/>
                  <a:ext cx="129396" cy="1017917"/>
                </a:xfrm>
                <a:custGeom>
                  <a:avLst/>
                  <a:gdLst>
                    <a:gd name="connsiteX0" fmla="*/ 0 w 129396"/>
                    <a:gd name="connsiteY0" fmla="*/ 1017917 h 1017917"/>
                    <a:gd name="connsiteX1" fmla="*/ 69012 w 129396"/>
                    <a:gd name="connsiteY1" fmla="*/ 103517 h 1017917"/>
                    <a:gd name="connsiteX2" fmla="*/ 129396 w 129396"/>
                    <a:gd name="connsiteY2" fmla="*/ 0 h 101791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29396" h="1017917">
                      <a:moveTo>
                        <a:pt x="0" y="1017917"/>
                      </a:moveTo>
                      <a:lnTo>
                        <a:pt x="69012" y="103517"/>
                      </a:lnTo>
                      <a:lnTo>
                        <a:pt x="129396" y="0"/>
                      </a:lnTo>
                    </a:path>
                  </a:pathLst>
                </a:custGeom>
                <a:noFill/>
                <a:ln w="50800" cap="rnd">
                  <a:solidFill>
                    <a:srgbClr val="333F48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03" name="Oval 102"/>
                <p:cNvSpPr/>
                <p:nvPr/>
              </p:nvSpPr>
              <p:spPr>
                <a:xfrm rot="880475">
                  <a:off x="2095051" y="2213916"/>
                  <a:ext cx="412962" cy="569997"/>
                </a:xfrm>
                <a:prstGeom prst="ellipse">
                  <a:avLst/>
                </a:prstGeom>
                <a:solidFill>
                  <a:srgbClr val="495A67"/>
                </a:solidFill>
                <a:ln w="50800">
                  <a:solidFill>
                    <a:srgbClr val="333F48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11" name="Straight Connector 110"/>
                <p:cNvCxnSpPr/>
                <p:nvPr/>
              </p:nvCxnSpPr>
              <p:spPr>
                <a:xfrm flipV="1">
                  <a:off x="2158071" y="2879950"/>
                  <a:ext cx="233595" cy="6949"/>
                </a:xfrm>
                <a:prstGeom prst="line">
                  <a:avLst/>
                </a:prstGeom>
                <a:ln w="50800" cap="rnd">
                  <a:solidFill>
                    <a:srgbClr val="333F48"/>
                  </a:solidFill>
                  <a:round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5" name="Freeform 114"/>
                <p:cNvSpPr/>
                <p:nvPr/>
              </p:nvSpPr>
              <p:spPr>
                <a:xfrm rot="20952235">
                  <a:off x="1772522" y="2923950"/>
                  <a:ext cx="451834" cy="715992"/>
                </a:xfrm>
                <a:custGeom>
                  <a:avLst/>
                  <a:gdLst>
                    <a:gd name="connsiteX0" fmla="*/ 431321 w 431321"/>
                    <a:gd name="connsiteY0" fmla="*/ 0 h 715992"/>
                    <a:gd name="connsiteX1" fmla="*/ 0 w 431321"/>
                    <a:gd name="connsiteY1" fmla="*/ 60385 h 715992"/>
                    <a:gd name="connsiteX2" fmla="*/ 86264 w 431321"/>
                    <a:gd name="connsiteY2" fmla="*/ 526211 h 715992"/>
                    <a:gd name="connsiteX3" fmla="*/ 198408 w 431321"/>
                    <a:gd name="connsiteY3" fmla="*/ 715992 h 7159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31321" h="715992">
                      <a:moveTo>
                        <a:pt x="431321" y="0"/>
                      </a:moveTo>
                      <a:lnTo>
                        <a:pt x="0" y="60385"/>
                      </a:lnTo>
                      <a:lnTo>
                        <a:pt x="86264" y="526211"/>
                      </a:lnTo>
                      <a:lnTo>
                        <a:pt x="198408" y="715992"/>
                      </a:lnTo>
                    </a:path>
                  </a:pathLst>
                </a:custGeom>
                <a:noFill/>
                <a:ln w="50800" cap="rnd">
                  <a:solidFill>
                    <a:srgbClr val="333F48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16" name="Freeform 115"/>
                <p:cNvSpPr/>
                <p:nvPr/>
              </p:nvSpPr>
              <p:spPr>
                <a:xfrm>
                  <a:off x="2395038" y="2821865"/>
                  <a:ext cx="504539" cy="534837"/>
                </a:xfrm>
                <a:custGeom>
                  <a:avLst/>
                  <a:gdLst>
                    <a:gd name="connsiteX0" fmla="*/ 0 w 457200"/>
                    <a:gd name="connsiteY0" fmla="*/ 60385 h 534837"/>
                    <a:gd name="connsiteX1" fmla="*/ 129396 w 457200"/>
                    <a:gd name="connsiteY1" fmla="*/ 534837 h 534837"/>
                    <a:gd name="connsiteX2" fmla="*/ 319177 w 457200"/>
                    <a:gd name="connsiteY2" fmla="*/ 250166 h 534837"/>
                    <a:gd name="connsiteX3" fmla="*/ 457200 w 457200"/>
                    <a:gd name="connsiteY3" fmla="*/ 0 h 534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57200" h="534837">
                      <a:moveTo>
                        <a:pt x="0" y="60385"/>
                      </a:moveTo>
                      <a:lnTo>
                        <a:pt x="129396" y="534837"/>
                      </a:lnTo>
                      <a:lnTo>
                        <a:pt x="319177" y="250166"/>
                      </a:lnTo>
                      <a:lnTo>
                        <a:pt x="457200" y="0"/>
                      </a:lnTo>
                    </a:path>
                  </a:pathLst>
                </a:custGeom>
                <a:noFill/>
                <a:ln w="50800" cap="rnd">
                  <a:solidFill>
                    <a:srgbClr val="333F48"/>
                  </a:solidFill>
                  <a:round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cxnSp>
            <p:nvCxnSpPr>
              <p:cNvPr id="121" name="Straight Connector 120"/>
              <p:cNvCxnSpPr/>
              <p:nvPr/>
            </p:nvCxnSpPr>
            <p:spPr>
              <a:xfrm flipV="1">
                <a:off x="412803" y="5234946"/>
                <a:ext cx="3375037" cy="8666"/>
              </a:xfrm>
              <a:prstGeom prst="line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>
              <a:xfrm>
                <a:off x="1026544" y="2611656"/>
                <a:ext cx="440670" cy="0"/>
              </a:xfrm>
              <a:prstGeom prst="line">
                <a:avLst/>
              </a:prstGeom>
              <a:ln>
                <a:solidFill>
                  <a:srgbClr val="333F4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503562" y="3049368"/>
                <a:ext cx="440670" cy="0"/>
              </a:xfrm>
              <a:prstGeom prst="line">
                <a:avLst/>
              </a:prstGeom>
              <a:ln>
                <a:solidFill>
                  <a:srgbClr val="333F4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806209" y="3564592"/>
                <a:ext cx="440670" cy="0"/>
              </a:xfrm>
              <a:prstGeom prst="line">
                <a:avLst/>
              </a:prstGeom>
              <a:ln>
                <a:solidFill>
                  <a:srgbClr val="333F4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/>
              <p:nvPr/>
            </p:nvCxnSpPr>
            <p:spPr>
              <a:xfrm>
                <a:off x="660636" y="4169931"/>
                <a:ext cx="440670" cy="0"/>
              </a:xfrm>
              <a:prstGeom prst="line">
                <a:avLst/>
              </a:prstGeom>
              <a:ln>
                <a:solidFill>
                  <a:srgbClr val="333F4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0" name="Straight Connector 129"/>
            <p:cNvCxnSpPr/>
            <p:nvPr/>
          </p:nvCxnSpPr>
          <p:spPr>
            <a:xfrm flipV="1">
              <a:off x="846986" y="2335719"/>
              <a:ext cx="193606" cy="0"/>
            </a:xfrm>
            <a:prstGeom prst="line">
              <a:avLst/>
            </a:prstGeom>
            <a:ln>
              <a:solidFill>
                <a:srgbClr val="333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47" name="Group 1046"/>
          <p:cNvGrpSpPr/>
          <p:nvPr/>
        </p:nvGrpSpPr>
        <p:grpSpPr>
          <a:xfrm>
            <a:off x="4184265" y="1607108"/>
            <a:ext cx="4780223" cy="4495848"/>
            <a:chOff x="4184265" y="1607108"/>
            <a:chExt cx="4780223" cy="4495848"/>
          </a:xfrm>
        </p:grpSpPr>
        <p:grpSp>
          <p:nvGrpSpPr>
            <p:cNvPr id="1044" name="Group 1043"/>
            <p:cNvGrpSpPr/>
            <p:nvPr/>
          </p:nvGrpSpPr>
          <p:grpSpPr>
            <a:xfrm>
              <a:off x="4184265" y="1607108"/>
              <a:ext cx="4780223" cy="4495848"/>
              <a:chOff x="4155652" y="1650410"/>
              <a:chExt cx="4780223" cy="4495848"/>
            </a:xfrm>
          </p:grpSpPr>
          <p:grpSp>
            <p:nvGrpSpPr>
              <p:cNvPr id="96" name="Group 95"/>
              <p:cNvGrpSpPr/>
              <p:nvPr/>
            </p:nvGrpSpPr>
            <p:grpSpPr>
              <a:xfrm>
                <a:off x="4155652" y="1650410"/>
                <a:ext cx="4780223" cy="4495848"/>
                <a:chOff x="2366813" y="1465142"/>
                <a:chExt cx="4780223" cy="4495848"/>
              </a:xfrm>
            </p:grpSpPr>
            <p:grpSp>
              <p:nvGrpSpPr>
                <p:cNvPr id="84" name="Group 83"/>
                <p:cNvGrpSpPr/>
                <p:nvPr/>
              </p:nvGrpSpPr>
              <p:grpSpPr>
                <a:xfrm>
                  <a:off x="3309729" y="1625320"/>
                  <a:ext cx="3672000" cy="3231594"/>
                  <a:chOff x="3309729" y="1625320"/>
                  <a:chExt cx="3672000" cy="3231594"/>
                </a:xfrm>
              </p:grpSpPr>
              <p:cxnSp>
                <p:nvCxnSpPr>
                  <p:cNvPr id="73" name="Straight Connector 72"/>
                  <p:cNvCxnSpPr/>
                  <p:nvPr/>
                </p:nvCxnSpPr>
                <p:spPr>
                  <a:xfrm>
                    <a:off x="3309729" y="4856914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Straight Connector 74"/>
                  <p:cNvCxnSpPr/>
                  <p:nvPr/>
                </p:nvCxnSpPr>
                <p:spPr>
                  <a:xfrm>
                    <a:off x="3309729" y="4497848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/>
                  <p:nvPr/>
                </p:nvCxnSpPr>
                <p:spPr>
                  <a:xfrm>
                    <a:off x="3309729" y="4138782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/>
                  <p:nvPr/>
                </p:nvCxnSpPr>
                <p:spPr>
                  <a:xfrm>
                    <a:off x="3309729" y="3779716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Straight Connector 77"/>
                  <p:cNvCxnSpPr/>
                  <p:nvPr/>
                </p:nvCxnSpPr>
                <p:spPr>
                  <a:xfrm>
                    <a:off x="3309729" y="3420650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Straight Connector 78"/>
                  <p:cNvCxnSpPr/>
                  <p:nvPr/>
                </p:nvCxnSpPr>
                <p:spPr>
                  <a:xfrm>
                    <a:off x="3309729" y="3061584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Straight Connector 79"/>
                  <p:cNvCxnSpPr/>
                  <p:nvPr/>
                </p:nvCxnSpPr>
                <p:spPr>
                  <a:xfrm>
                    <a:off x="3309729" y="2702518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Straight Connector 80"/>
                  <p:cNvCxnSpPr/>
                  <p:nvPr/>
                </p:nvCxnSpPr>
                <p:spPr>
                  <a:xfrm>
                    <a:off x="3309729" y="2343452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Straight Connector 81"/>
                  <p:cNvCxnSpPr/>
                  <p:nvPr/>
                </p:nvCxnSpPr>
                <p:spPr>
                  <a:xfrm>
                    <a:off x="3309729" y="1984386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Straight Connector 82"/>
                  <p:cNvCxnSpPr/>
                  <p:nvPr/>
                </p:nvCxnSpPr>
                <p:spPr>
                  <a:xfrm>
                    <a:off x="3309729" y="1625320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" name="Group 2"/>
                <p:cNvGrpSpPr/>
                <p:nvPr/>
              </p:nvGrpSpPr>
              <p:grpSpPr>
                <a:xfrm>
                  <a:off x="2366813" y="1465142"/>
                  <a:ext cx="4780223" cy="4495848"/>
                  <a:chOff x="2195363" y="1504725"/>
                  <a:chExt cx="4780223" cy="4495848"/>
                </a:xfrm>
              </p:grpSpPr>
              <p:grpSp>
                <p:nvGrpSpPr>
                  <p:cNvPr id="2" name="Group 1"/>
                  <p:cNvGrpSpPr/>
                  <p:nvPr/>
                </p:nvGrpSpPr>
                <p:grpSpPr>
                  <a:xfrm>
                    <a:off x="2195363" y="1504725"/>
                    <a:ext cx="4780223" cy="4495848"/>
                    <a:chOff x="1859382" y="1517671"/>
                    <a:chExt cx="4780223" cy="4495848"/>
                  </a:xfrm>
                </p:grpSpPr>
                <p:grpSp>
                  <p:nvGrpSpPr>
                    <p:cNvPr id="5" name="Group 4"/>
                    <p:cNvGrpSpPr/>
                    <p:nvPr/>
                  </p:nvGrpSpPr>
                  <p:grpSpPr>
                    <a:xfrm>
                      <a:off x="1859382" y="1621155"/>
                      <a:ext cx="4743858" cy="4392364"/>
                      <a:chOff x="1859382" y="1621155"/>
                      <a:chExt cx="4743858" cy="4392364"/>
                    </a:xfrm>
                  </p:grpSpPr>
                  <p:grpSp>
                    <p:nvGrpSpPr>
                      <p:cNvPr id="13" name="Group 12"/>
                      <p:cNvGrpSpPr/>
                      <p:nvPr/>
                    </p:nvGrpSpPr>
                    <p:grpSpPr>
                      <a:xfrm>
                        <a:off x="1859382" y="1621155"/>
                        <a:ext cx="4743858" cy="4392364"/>
                        <a:chOff x="1819990" y="1696835"/>
                        <a:chExt cx="4743858" cy="4392364"/>
                      </a:xfrm>
                    </p:grpSpPr>
                    <p:grpSp>
                      <p:nvGrpSpPr>
                        <p:cNvPr id="18" name="Group 17"/>
                        <p:cNvGrpSpPr/>
                        <p:nvPr/>
                      </p:nvGrpSpPr>
                      <p:grpSpPr>
                        <a:xfrm>
                          <a:off x="1819990" y="1696835"/>
                          <a:ext cx="4743858" cy="4392364"/>
                          <a:chOff x="1819990" y="1696835"/>
                          <a:chExt cx="4743858" cy="4392364"/>
                        </a:xfrm>
                      </p:grpSpPr>
                      <p:grpSp>
                        <p:nvGrpSpPr>
                          <p:cNvPr id="21" name="Group 20"/>
                          <p:cNvGrpSpPr/>
                          <p:nvPr/>
                        </p:nvGrpSpPr>
                        <p:grpSpPr>
                          <a:xfrm>
                            <a:off x="2682119" y="1696835"/>
                            <a:ext cx="3744000" cy="3736909"/>
                            <a:chOff x="2682119" y="1696835"/>
                            <a:chExt cx="3744000" cy="3736909"/>
                          </a:xfrm>
                        </p:grpSpPr>
                        <p:grpSp>
                          <p:nvGrpSpPr>
                            <p:cNvPr id="38" name="Group 37"/>
                            <p:cNvGrpSpPr/>
                            <p:nvPr/>
                          </p:nvGrpSpPr>
                          <p:grpSpPr>
                            <a:xfrm>
                              <a:off x="2751441" y="1696835"/>
                              <a:ext cx="3674678" cy="3736909"/>
                              <a:chOff x="2751441" y="1696835"/>
                              <a:chExt cx="3674678" cy="3736909"/>
                            </a:xfrm>
                          </p:grpSpPr>
                          <p:grpSp>
                            <p:nvGrpSpPr>
                              <p:cNvPr id="41" name="Group 40"/>
                              <p:cNvGrpSpPr/>
                              <p:nvPr/>
                            </p:nvGrpSpPr>
                            <p:grpSpPr>
                              <a:xfrm>
                                <a:off x="2751441" y="1696835"/>
                                <a:ext cx="3674678" cy="3672000"/>
                                <a:chOff x="1734682" y="1696835"/>
                                <a:chExt cx="3674678" cy="3672000"/>
                              </a:xfrm>
                            </p:grpSpPr>
                            <p:cxnSp>
                              <p:nvCxnSpPr>
                                <p:cNvPr id="53" name="Straight Connector 52"/>
                                <p:cNvCxnSpPr/>
                                <p:nvPr/>
                              </p:nvCxnSpPr>
                              <p:spPr>
                                <a:xfrm flipH="1">
                                  <a:off x="1734682" y="1696835"/>
                                  <a:ext cx="0" cy="3672000"/>
                                </a:xfrm>
                                <a:prstGeom prst="line">
                                  <a:avLst/>
                                </a:prstGeom>
                                <a:ln w="25400">
                                  <a:solidFill>
                                    <a:srgbClr val="00658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cxnSp>
                              <p:nvCxnSpPr>
                                <p:cNvPr id="54" name="Straight Connector 53"/>
                                <p:cNvCxnSpPr/>
                                <p:nvPr/>
                              </p:nvCxnSpPr>
                              <p:spPr>
                                <a:xfrm flipH="1">
                                  <a:off x="1737360" y="5361744"/>
                                  <a:ext cx="3672000" cy="0"/>
                                </a:xfrm>
                                <a:prstGeom prst="line">
                                  <a:avLst/>
                                </a:prstGeom>
                                <a:ln w="25400">
                                  <a:solidFill>
                                    <a:srgbClr val="006580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  <p:cxnSp>
                            <p:nvCxnSpPr>
                              <p:cNvPr id="42" name="Straight Connector 41"/>
                              <p:cNvCxnSpPr/>
                              <p:nvPr/>
                            </p:nvCxnSpPr>
                            <p:spPr>
                              <a:xfrm>
                                <a:off x="275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3" name="Straight Connector 42"/>
                              <p:cNvCxnSpPr/>
                              <p:nvPr/>
                            </p:nvCxnSpPr>
                            <p:spPr>
                              <a:xfrm>
                                <a:off x="311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4" name="Straight Connector 43"/>
                              <p:cNvCxnSpPr/>
                              <p:nvPr/>
                            </p:nvCxnSpPr>
                            <p:spPr>
                              <a:xfrm>
                                <a:off x="347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5" name="Straight Connector 44"/>
                              <p:cNvCxnSpPr/>
                              <p:nvPr/>
                            </p:nvCxnSpPr>
                            <p:spPr>
                              <a:xfrm>
                                <a:off x="419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6" name="Straight Connector 45"/>
                              <p:cNvCxnSpPr/>
                              <p:nvPr/>
                            </p:nvCxnSpPr>
                            <p:spPr>
                              <a:xfrm>
                                <a:off x="383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7" name="Straight Connector 46"/>
                              <p:cNvCxnSpPr/>
                              <p:nvPr/>
                            </p:nvCxnSpPr>
                            <p:spPr>
                              <a:xfrm>
                                <a:off x="455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8" name="Straight Connector 47"/>
                              <p:cNvCxnSpPr/>
                              <p:nvPr/>
                            </p:nvCxnSpPr>
                            <p:spPr>
                              <a:xfrm>
                                <a:off x="527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49" name="Straight Connector 48"/>
                              <p:cNvCxnSpPr/>
                              <p:nvPr/>
                            </p:nvCxnSpPr>
                            <p:spPr>
                              <a:xfrm>
                                <a:off x="599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50" name="Straight Connector 49"/>
                              <p:cNvCxnSpPr/>
                              <p:nvPr/>
                            </p:nvCxnSpPr>
                            <p:spPr>
                              <a:xfrm>
                                <a:off x="491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51" name="Straight Connector 50"/>
                              <p:cNvCxnSpPr/>
                              <p:nvPr/>
                            </p:nvCxnSpPr>
                            <p:spPr>
                              <a:xfrm>
                                <a:off x="5634119" y="5361744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cxnSp>
                            <p:nvCxnSpPr>
                              <p:cNvPr id="52" name="Straight Connector 51"/>
                              <p:cNvCxnSpPr/>
                              <p:nvPr/>
                            </p:nvCxnSpPr>
                            <p:spPr>
                              <a:xfrm>
                                <a:off x="6354119" y="5358813"/>
                                <a:ext cx="0" cy="72000"/>
                              </a:xfrm>
                              <a:prstGeom prst="line">
                                <a:avLst/>
                              </a:prstGeom>
                              <a:ln w="25400">
                                <a:solidFill>
                                  <a:srgbClr val="006580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</p:grpSp>
                        <p:cxnSp>
                          <p:nvCxnSpPr>
                            <p:cNvPr id="39" name="Straight Connector 38"/>
                            <p:cNvCxnSpPr/>
                            <p:nvPr/>
                          </p:nvCxnSpPr>
                          <p:spPr>
                            <a:xfrm flipV="1">
                              <a:off x="2682119" y="5356051"/>
                              <a:ext cx="72000" cy="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40" name="Straight Connector 39"/>
                            <p:cNvCxnSpPr/>
                            <p:nvPr/>
                          </p:nvCxnSpPr>
                          <p:spPr>
                            <a:xfrm flipV="1">
                              <a:off x="2682119" y="4634289"/>
                              <a:ext cx="72000" cy="0"/>
                            </a:xfrm>
                            <a:prstGeom prst="line">
                              <a:avLst/>
                            </a:prstGeom>
                            <a:ln w="25400">
                              <a:solidFill>
                                <a:srgbClr val="006580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sp>
                        <p:nvSpPr>
                          <p:cNvPr id="22" name="TextBox 21"/>
                          <p:cNvSpPr txBox="1"/>
                          <p:nvPr/>
                        </p:nvSpPr>
                        <p:spPr>
                          <a:xfrm rot="16200000">
                            <a:off x="195660" y="3358788"/>
                            <a:ext cx="3587214" cy="33855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GB" sz="1600" b="1" dirty="0" smtClean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rPr>
                              <a:t>Distance from start / m</a:t>
                            </a:r>
                            <a:endPara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endParaRPr>
                          </a:p>
                        </p:txBody>
                      </p:sp>
                      <p:sp>
                        <p:nvSpPr>
                          <p:cNvPr id="23" name="TextBox 22"/>
                          <p:cNvSpPr txBox="1"/>
                          <p:nvPr/>
                        </p:nvSpPr>
                        <p:spPr>
                          <a:xfrm>
                            <a:off x="2762701" y="5750645"/>
                            <a:ext cx="3801147" cy="33855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square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GB" sz="1600" b="1" dirty="0" smtClean="0">
                                <a:solidFill>
                                  <a:srgbClr val="006580"/>
                                </a:solidFill>
                                <a:latin typeface="Verdana" panose="020B0604030504040204" pitchFamily="34" charset="0"/>
                                <a:ea typeface="Verdana" panose="020B0604030504040204" pitchFamily="34" charset="0"/>
                              </a:rPr>
                              <a:t>Time / s</a:t>
                            </a:r>
                            <a:endParaRPr lang="en-GB" sz="1600" b="1" dirty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endParaRPr>
                          </a:p>
                        </p:txBody>
                      </p:sp>
                      <p:grpSp>
                        <p:nvGrpSpPr>
                          <p:cNvPr id="24" name="Group 23"/>
                          <p:cNvGrpSpPr/>
                          <p:nvPr/>
                        </p:nvGrpSpPr>
                        <p:grpSpPr>
                          <a:xfrm>
                            <a:off x="2574120" y="5377481"/>
                            <a:ext cx="3664534" cy="584775"/>
                            <a:chOff x="2574119" y="5460386"/>
                            <a:chExt cx="3664534" cy="584775"/>
                          </a:xfrm>
                        </p:grpSpPr>
                        <p:grpSp>
                          <p:nvGrpSpPr>
                            <p:cNvPr id="25" name="Group 24"/>
                            <p:cNvGrpSpPr/>
                            <p:nvPr/>
                          </p:nvGrpSpPr>
                          <p:grpSpPr>
                            <a:xfrm>
                              <a:off x="2574119" y="5460386"/>
                              <a:ext cx="1791419" cy="338554"/>
                              <a:chOff x="2574119" y="642484"/>
                              <a:chExt cx="1791419" cy="338554"/>
                            </a:xfrm>
                          </p:grpSpPr>
                          <p:sp>
                            <p:nvSpPr>
                              <p:cNvPr id="33" name="TextBox 32"/>
                              <p:cNvSpPr txBox="1"/>
                              <p:nvPr/>
                            </p:nvSpPr>
                            <p:spPr>
                              <a:xfrm>
                                <a:off x="2574119" y="642484"/>
                                <a:ext cx="360000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0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4" name="TextBox 33"/>
                              <p:cNvSpPr txBox="1"/>
                              <p:nvPr/>
                            </p:nvSpPr>
                            <p:spPr>
                              <a:xfrm>
                                <a:off x="2934119" y="642484"/>
                                <a:ext cx="360000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2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5" name="TextBox 34"/>
                              <p:cNvSpPr txBox="1"/>
                              <p:nvPr/>
                            </p:nvSpPr>
                            <p:spPr>
                              <a:xfrm>
                                <a:off x="3294119" y="642484"/>
                                <a:ext cx="360000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4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6" name="TextBox 35"/>
                              <p:cNvSpPr txBox="1"/>
                              <p:nvPr/>
                            </p:nvSpPr>
                            <p:spPr>
                              <a:xfrm>
                                <a:off x="3654119" y="642484"/>
                                <a:ext cx="360000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6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7" name="TextBox 36"/>
                              <p:cNvSpPr txBox="1"/>
                              <p:nvPr/>
                            </p:nvSpPr>
                            <p:spPr>
                              <a:xfrm>
                                <a:off x="4005538" y="642484"/>
                                <a:ext cx="360000" cy="338554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8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27" name="Group 26"/>
                            <p:cNvGrpSpPr/>
                            <p:nvPr/>
                          </p:nvGrpSpPr>
                          <p:grpSpPr>
                            <a:xfrm>
                              <a:off x="4288425" y="5460386"/>
                              <a:ext cx="1950228" cy="584775"/>
                              <a:chOff x="2488425" y="642484"/>
                              <a:chExt cx="1950228" cy="584775"/>
                            </a:xfrm>
                          </p:grpSpPr>
                          <p:sp>
                            <p:nvSpPr>
                              <p:cNvPr id="28" name="TextBox 27"/>
                              <p:cNvSpPr txBox="1"/>
                              <p:nvPr/>
                            </p:nvSpPr>
                            <p:spPr>
                              <a:xfrm>
                                <a:off x="2488425" y="642484"/>
                                <a:ext cx="504000" cy="58477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10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29" name="TextBox 28"/>
                              <p:cNvSpPr txBox="1"/>
                              <p:nvPr/>
                            </p:nvSpPr>
                            <p:spPr>
                              <a:xfrm>
                                <a:off x="2849982" y="642484"/>
                                <a:ext cx="504000" cy="58477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12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0" name="TextBox 29"/>
                              <p:cNvSpPr txBox="1"/>
                              <p:nvPr/>
                            </p:nvSpPr>
                            <p:spPr>
                              <a:xfrm>
                                <a:off x="3211539" y="642484"/>
                                <a:ext cx="504000" cy="58477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14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1" name="TextBox 30"/>
                              <p:cNvSpPr txBox="1"/>
                              <p:nvPr/>
                            </p:nvSpPr>
                            <p:spPr>
                              <a:xfrm>
                                <a:off x="3573096" y="642484"/>
                                <a:ext cx="504000" cy="58477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16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  <p:sp>
                            <p:nvSpPr>
                              <p:cNvPr id="32" name="TextBox 31"/>
                              <p:cNvSpPr txBox="1"/>
                              <p:nvPr/>
                            </p:nvSpPr>
                            <p:spPr>
                              <a:xfrm>
                                <a:off x="3934653" y="642484"/>
                                <a:ext cx="504000" cy="584775"/>
                              </a:xfrm>
                              <a:prstGeom prst="rect">
                                <a:avLst/>
                              </a:prstGeom>
                              <a:noFill/>
                              <a:ln>
                                <a:noFill/>
                              </a:ln>
                            </p:spPr>
                            <p:txBody>
                              <a:bodyPr wrap="square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GB" sz="1600" b="1" dirty="0" smtClean="0">
                                    <a:solidFill>
                                      <a:srgbClr val="006580"/>
                                    </a:solidFill>
                                    <a:latin typeface="Verdana" panose="020B0604030504040204" pitchFamily="34" charset="0"/>
                                    <a:ea typeface="Verdana" panose="020B0604030504040204" pitchFamily="34" charset="0"/>
                                  </a:rPr>
                                  <a:t>18</a:t>
                                </a:r>
                                <a:endParaRPr lang="en-GB" sz="1600" b="1" dirty="0">
                                  <a:solidFill>
                                    <a:srgbClr val="006580"/>
                                  </a:solidFill>
                                  <a:latin typeface="Verdana" panose="020B0604030504040204" pitchFamily="34" charset="0"/>
                                  <a:ea typeface="Verdana" panose="020B0604030504040204" pitchFamily="34" charset="0"/>
                                </a:endParaRPr>
                              </a:p>
                            </p:txBody>
                          </p:sp>
                        </p:grpSp>
                      </p:grpSp>
                    </p:grpSp>
                    <p:sp>
                      <p:nvSpPr>
                        <p:cNvPr id="19" name="TextBox 18"/>
                        <p:cNvSpPr txBox="1"/>
                        <p:nvPr/>
                      </p:nvSpPr>
                      <p:spPr>
                        <a:xfrm>
                          <a:off x="2397844" y="5186553"/>
                          <a:ext cx="360000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  <p:sp>
                      <p:nvSpPr>
                        <p:cNvPr id="20" name="TextBox 19"/>
                        <p:cNvSpPr txBox="1"/>
                        <p:nvPr/>
                      </p:nvSpPr>
                      <p:spPr>
                        <a:xfrm>
                          <a:off x="2236247" y="4466818"/>
                          <a:ext cx="522839" cy="338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  <p:txBody>
                        <a:bodyPr wrap="square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GB" sz="1600" b="1" dirty="0" smtClean="0">
                              <a:solidFill>
                                <a:srgbClr val="006580"/>
                              </a:solidFill>
                              <a:latin typeface="Verdana" panose="020B0604030504040204" pitchFamily="34" charset="0"/>
                              <a:ea typeface="Verdana" panose="020B0604030504040204" pitchFamily="34" charset="0"/>
                            </a:rPr>
                            <a:t>10</a:t>
                          </a:r>
                          <a:endParaRPr lang="en-GB" sz="1600" b="1" dirty="0">
                            <a:solidFill>
                              <a:srgbClr val="006580"/>
                            </a:solidFill>
                            <a:latin typeface="Verdana" panose="020B0604030504040204" pitchFamily="34" charset="0"/>
                            <a:ea typeface="Verdana" panose="020B0604030504040204" pitchFamily="34" charset="0"/>
                          </a:endParaRPr>
                        </a:p>
                      </p:txBody>
                    </p:sp>
                  </p:grpSp>
                  <p:cxnSp>
                    <p:nvCxnSpPr>
                      <p:cNvPr id="7" name="Straight Connector 6"/>
                      <p:cNvCxnSpPr/>
                      <p:nvPr/>
                    </p:nvCxnSpPr>
                    <p:spPr>
                      <a:xfrm flipV="1">
                        <a:off x="2718833" y="3846667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" name="Straight Connector 7"/>
                      <p:cNvCxnSpPr/>
                      <p:nvPr/>
                    </p:nvCxnSpPr>
                    <p:spPr>
                      <a:xfrm flipV="1">
                        <a:off x="2721511" y="3125518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" name="Straight Connector 8"/>
                      <p:cNvCxnSpPr/>
                      <p:nvPr/>
                    </p:nvCxnSpPr>
                    <p:spPr>
                      <a:xfrm flipV="1">
                        <a:off x="2721511" y="2404368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" name="Straight Connector 9"/>
                      <p:cNvCxnSpPr/>
                      <p:nvPr/>
                    </p:nvCxnSpPr>
                    <p:spPr>
                      <a:xfrm flipV="1">
                        <a:off x="2718833" y="1683218"/>
                        <a:ext cx="72000" cy="0"/>
                      </a:xfrm>
                      <a:prstGeom prst="line">
                        <a:avLst/>
                      </a:prstGeom>
                      <a:ln w="25400">
                        <a:solidFill>
                          <a:srgbClr val="00658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sp>
                  <p:nvSpPr>
                    <p:cNvPr id="59" name="TextBox 58"/>
                    <p:cNvSpPr txBox="1"/>
                    <p:nvPr/>
                  </p:nvSpPr>
                  <p:spPr>
                    <a:xfrm>
                      <a:off x="6135605" y="5307870"/>
                      <a:ext cx="504000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55" name="TextBox 54"/>
                    <p:cNvSpPr txBox="1"/>
                    <p:nvPr/>
                  </p:nvSpPr>
                  <p:spPr>
                    <a:xfrm>
                      <a:off x="2275909" y="3671403"/>
                      <a:ext cx="52283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56" name="TextBox 55"/>
                    <p:cNvSpPr txBox="1"/>
                    <p:nvPr/>
                  </p:nvSpPr>
                  <p:spPr>
                    <a:xfrm>
                      <a:off x="2273057" y="2953005"/>
                      <a:ext cx="52283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57" name="TextBox 56"/>
                    <p:cNvSpPr txBox="1"/>
                    <p:nvPr/>
                  </p:nvSpPr>
                  <p:spPr>
                    <a:xfrm>
                      <a:off x="2267994" y="2240678"/>
                      <a:ext cx="522839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  <p:sp>
                  <p:nvSpPr>
                    <p:cNvPr id="58" name="TextBox 57"/>
                    <p:cNvSpPr txBox="1"/>
                    <p:nvPr/>
                  </p:nvSpPr>
                  <p:spPr>
                    <a:xfrm>
                      <a:off x="2169528" y="1517671"/>
                      <a:ext cx="709643" cy="33855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square" rtlCol="0">
                      <a:spAutoFit/>
                    </a:bodyPr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rgbClr val="00658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</a:t>
                      </a:r>
                      <a:endParaRPr lang="en-GB" sz="1600" b="1" dirty="0">
                        <a:solidFill>
                          <a:srgbClr val="00658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p:txBody>
                </p:sp>
              </p:grpSp>
              <p:cxnSp>
                <p:nvCxnSpPr>
                  <p:cNvPr id="60" name="Straight Connector 59"/>
                  <p:cNvCxnSpPr/>
                  <p:nvPr/>
                </p:nvCxnSpPr>
                <p:spPr>
                  <a:xfrm flipV="1">
                    <a:off x="3054814" y="4896497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/>
                  <p:cNvCxnSpPr/>
                  <p:nvPr/>
                </p:nvCxnSpPr>
                <p:spPr>
                  <a:xfrm flipV="1">
                    <a:off x="3052136" y="4184555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Straight Connector 61"/>
                  <p:cNvCxnSpPr/>
                  <p:nvPr/>
                </p:nvCxnSpPr>
                <p:spPr>
                  <a:xfrm flipV="1">
                    <a:off x="3054814" y="3463406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Connector 62"/>
                  <p:cNvCxnSpPr/>
                  <p:nvPr/>
                </p:nvCxnSpPr>
                <p:spPr>
                  <a:xfrm flipV="1">
                    <a:off x="3054814" y="2742256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Connector 63"/>
                  <p:cNvCxnSpPr/>
                  <p:nvPr/>
                </p:nvCxnSpPr>
                <p:spPr>
                  <a:xfrm flipV="1">
                    <a:off x="3052136" y="2021106"/>
                    <a:ext cx="72000" cy="0"/>
                  </a:xfrm>
                  <a:prstGeom prst="line">
                    <a:avLst/>
                  </a:prstGeom>
                  <a:ln w="25400">
                    <a:solidFill>
                      <a:srgbClr val="00658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5" name="Group 84"/>
                <p:cNvGrpSpPr/>
                <p:nvPr/>
              </p:nvGrpSpPr>
              <p:grpSpPr>
                <a:xfrm rot="16200000">
                  <a:off x="3436721" y="1766002"/>
                  <a:ext cx="3672000" cy="3231594"/>
                  <a:chOff x="3309729" y="1625320"/>
                  <a:chExt cx="3672000" cy="3231594"/>
                </a:xfrm>
              </p:grpSpPr>
              <p:cxnSp>
                <p:nvCxnSpPr>
                  <p:cNvPr id="86" name="Straight Connector 85"/>
                  <p:cNvCxnSpPr/>
                  <p:nvPr/>
                </p:nvCxnSpPr>
                <p:spPr>
                  <a:xfrm>
                    <a:off x="3309729" y="4856914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Straight Connector 86"/>
                  <p:cNvCxnSpPr/>
                  <p:nvPr/>
                </p:nvCxnSpPr>
                <p:spPr>
                  <a:xfrm>
                    <a:off x="3309729" y="4497848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Straight Connector 87"/>
                  <p:cNvCxnSpPr/>
                  <p:nvPr/>
                </p:nvCxnSpPr>
                <p:spPr>
                  <a:xfrm>
                    <a:off x="3309729" y="4138782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Straight Connector 88"/>
                  <p:cNvCxnSpPr/>
                  <p:nvPr/>
                </p:nvCxnSpPr>
                <p:spPr>
                  <a:xfrm>
                    <a:off x="3309729" y="3779716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Straight Connector 89"/>
                  <p:cNvCxnSpPr/>
                  <p:nvPr/>
                </p:nvCxnSpPr>
                <p:spPr>
                  <a:xfrm>
                    <a:off x="3309729" y="3420650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Straight Connector 90"/>
                  <p:cNvCxnSpPr/>
                  <p:nvPr/>
                </p:nvCxnSpPr>
                <p:spPr>
                  <a:xfrm>
                    <a:off x="3309729" y="3061584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Straight Connector 91"/>
                  <p:cNvCxnSpPr/>
                  <p:nvPr/>
                </p:nvCxnSpPr>
                <p:spPr>
                  <a:xfrm>
                    <a:off x="3309729" y="2702518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Straight Connector 92"/>
                  <p:cNvCxnSpPr/>
                  <p:nvPr/>
                </p:nvCxnSpPr>
                <p:spPr>
                  <a:xfrm>
                    <a:off x="3309729" y="2343452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Straight Connector 93"/>
                  <p:cNvCxnSpPr/>
                  <p:nvPr/>
                </p:nvCxnSpPr>
                <p:spPr>
                  <a:xfrm>
                    <a:off x="3309729" y="1984386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Straight Connector 94"/>
                  <p:cNvCxnSpPr/>
                  <p:nvPr/>
                </p:nvCxnSpPr>
                <p:spPr>
                  <a:xfrm>
                    <a:off x="3309729" y="1625320"/>
                    <a:ext cx="3672000" cy="0"/>
                  </a:xfrm>
                  <a:prstGeom prst="line">
                    <a:avLst/>
                  </a:prstGeom>
                  <a:ln>
                    <a:solidFill>
                      <a:schemeClr val="bg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52" name="Straight Connector 151"/>
              <p:cNvCxnSpPr/>
              <p:nvPr/>
            </p:nvCxnSpPr>
            <p:spPr>
              <a:xfrm flipV="1">
                <a:off x="5096915" y="3241544"/>
                <a:ext cx="724331" cy="2174104"/>
              </a:xfrm>
              <a:prstGeom prst="line">
                <a:avLst/>
              </a:prstGeom>
              <a:ln w="25400">
                <a:solidFill>
                  <a:srgbClr val="333F4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3" name="Straight Connector 112"/>
            <p:cNvCxnSpPr/>
            <p:nvPr/>
          </p:nvCxnSpPr>
          <p:spPr>
            <a:xfrm flipV="1">
              <a:off x="5849859" y="1774312"/>
              <a:ext cx="713327" cy="1423930"/>
            </a:xfrm>
            <a:prstGeom prst="line">
              <a:avLst/>
            </a:prstGeom>
            <a:ln w="25400">
              <a:solidFill>
                <a:srgbClr val="333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flipH="1" flipV="1">
              <a:off x="6551444" y="1774067"/>
              <a:ext cx="2165864" cy="3604322"/>
            </a:xfrm>
            <a:prstGeom prst="line">
              <a:avLst/>
            </a:prstGeom>
            <a:ln w="25400">
              <a:solidFill>
                <a:srgbClr val="333F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3987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Line story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4"/>
            <a:ext cx="8285163" cy="1219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marR="0" lvl="0" indent="-36195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What does the part of the graph </a:t>
            </a:r>
            <a:r>
              <a:rPr lang="en-US" b="1" dirty="0" smtClean="0">
                <a:solidFill>
                  <a:srgbClr val="C00000"/>
                </a:solidFill>
              </a:rPr>
              <a:t>between X and Y </a:t>
            </a:r>
          </a:p>
          <a:p>
            <a:pPr marL="361950"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tell you about Zara?</a:t>
            </a:r>
          </a:p>
          <a:p>
            <a:pPr marL="361950"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Pick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the </a:t>
            </a:r>
            <a:r>
              <a:rPr kumimoji="0" lang="en-US" sz="18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best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description.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770" y="71405"/>
            <a:ext cx="625883" cy="55258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17497" y="1352948"/>
            <a:ext cx="3598525" cy="3466259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457200" y="2321262"/>
            <a:ext cx="4818751" cy="2519596"/>
            <a:chOff x="457200" y="2785245"/>
            <a:chExt cx="4818751" cy="2519596"/>
          </a:xfrm>
        </p:grpSpPr>
        <p:grpSp>
          <p:nvGrpSpPr>
            <p:cNvPr id="301" name="Group 300"/>
            <p:cNvGrpSpPr/>
            <p:nvPr/>
          </p:nvGrpSpPr>
          <p:grpSpPr>
            <a:xfrm>
              <a:off x="457201" y="2785245"/>
              <a:ext cx="4818750" cy="2519596"/>
              <a:chOff x="402386" y="3574076"/>
              <a:chExt cx="4818750" cy="2519596"/>
            </a:xfrm>
          </p:grpSpPr>
          <p:sp>
            <p:nvSpPr>
              <p:cNvPr id="303" name="Rectangle 302"/>
              <p:cNvSpPr/>
              <p:nvPr/>
            </p:nvSpPr>
            <p:spPr>
              <a:xfrm>
                <a:off x="402386" y="5553530"/>
                <a:ext cx="4818750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02386" y="3574076"/>
                <a:ext cx="4818750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402386" y="4233894"/>
                <a:ext cx="4818750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402386" y="4893712"/>
                <a:ext cx="4818750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8" name="TextBox 307"/>
              <p:cNvSpPr txBox="1"/>
              <p:nvPr/>
            </p:nvSpPr>
            <p:spPr>
              <a:xfrm>
                <a:off x="977842" y="3657081"/>
                <a:ext cx="4243293" cy="36933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r>
                  <a:rPr lang="en-GB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She climbs a 20m hill</a:t>
                </a:r>
                <a:endPara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09" name="TextBox 308"/>
              <p:cNvSpPr txBox="1"/>
              <p:nvPr/>
            </p:nvSpPr>
            <p:spPr>
              <a:xfrm>
                <a:off x="936597" y="4316899"/>
                <a:ext cx="4243293" cy="36933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r>
                  <a:rPr lang="en-GB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She runs 50m</a:t>
                </a:r>
                <a:endPara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10" name="TextBox 309"/>
              <p:cNvSpPr txBox="1"/>
              <p:nvPr/>
            </p:nvSpPr>
            <p:spPr>
              <a:xfrm>
                <a:off x="923027" y="4976717"/>
                <a:ext cx="4243293" cy="36933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r>
                  <a:rPr lang="en-GB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She runs 20m in 8 seconds</a:t>
                </a:r>
                <a:endPara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11" name="TextBox 310"/>
              <p:cNvSpPr txBox="1"/>
              <p:nvPr/>
            </p:nvSpPr>
            <p:spPr>
              <a:xfrm>
                <a:off x="936597" y="5630187"/>
                <a:ext cx="4243293" cy="36933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r>
                  <a:rPr lang="en-GB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She runs 20m in 4 seconds</a:t>
                </a:r>
                <a:endPara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  <p:sp>
          <p:nvSpPr>
            <p:cNvPr id="313" name="TextBox 312"/>
            <p:cNvSpPr txBox="1"/>
            <p:nvPr/>
          </p:nvSpPr>
          <p:spPr>
            <a:xfrm>
              <a:off x="512015" y="2868250"/>
              <a:ext cx="465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endPara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470770" y="3528068"/>
              <a:ext cx="465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  <a:endPara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457200" y="4187886"/>
              <a:ext cx="465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  <a:endPara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6" name="TextBox 315"/>
            <p:cNvSpPr txBox="1"/>
            <p:nvPr/>
          </p:nvSpPr>
          <p:spPr>
            <a:xfrm>
              <a:off x="470770" y="4841356"/>
              <a:ext cx="465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</a:t>
              </a:r>
              <a:endPara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998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3987"/>
            <a:ext cx="9144000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Line story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4"/>
            <a:ext cx="8285163" cy="1219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lang="en-US" dirty="0" smtClean="0"/>
              <a:t>Where is Zara when she reaches </a:t>
            </a:r>
          </a:p>
          <a:p>
            <a:pPr marL="361950"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C00000"/>
                </a:solidFill>
              </a:rPr>
              <a:t>point marked Z</a:t>
            </a:r>
            <a:r>
              <a:rPr lang="en-US" dirty="0" smtClean="0"/>
              <a:t>?</a:t>
            </a:r>
          </a:p>
          <a:p>
            <a:pPr marL="361950" marR="0" lvl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770" y="71405"/>
            <a:ext cx="625883" cy="552582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470770" y="2299611"/>
            <a:ext cx="4818751" cy="2519596"/>
            <a:chOff x="457200" y="2125427"/>
            <a:chExt cx="4818751" cy="2519596"/>
          </a:xfrm>
        </p:grpSpPr>
        <p:grpSp>
          <p:nvGrpSpPr>
            <p:cNvPr id="301" name="Group 300"/>
            <p:cNvGrpSpPr/>
            <p:nvPr/>
          </p:nvGrpSpPr>
          <p:grpSpPr>
            <a:xfrm>
              <a:off x="457201" y="2125427"/>
              <a:ext cx="4818750" cy="2519596"/>
              <a:chOff x="402386" y="2914258"/>
              <a:chExt cx="4818750" cy="2519596"/>
            </a:xfrm>
          </p:grpSpPr>
          <p:sp>
            <p:nvSpPr>
              <p:cNvPr id="302" name="Rectangle 301"/>
              <p:cNvSpPr/>
              <p:nvPr/>
            </p:nvSpPr>
            <p:spPr>
              <a:xfrm>
                <a:off x="402386" y="2914258"/>
                <a:ext cx="4818750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4" name="Rectangle 303"/>
              <p:cNvSpPr/>
              <p:nvPr/>
            </p:nvSpPr>
            <p:spPr>
              <a:xfrm>
                <a:off x="402386" y="3574076"/>
                <a:ext cx="4818750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5" name="Rectangle 304"/>
              <p:cNvSpPr/>
              <p:nvPr/>
            </p:nvSpPr>
            <p:spPr>
              <a:xfrm>
                <a:off x="402386" y="4233894"/>
                <a:ext cx="4818750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402386" y="4893712"/>
                <a:ext cx="4818750" cy="540142"/>
              </a:xfrm>
              <a:prstGeom prst="rect">
                <a:avLst/>
              </a:prstGeom>
              <a:solidFill>
                <a:srgbClr val="FAFAEA"/>
              </a:solidFill>
              <a:ln>
                <a:solidFill>
                  <a:srgbClr val="10253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7" name="TextBox 306"/>
              <p:cNvSpPr txBox="1"/>
              <p:nvPr/>
            </p:nvSpPr>
            <p:spPr>
              <a:xfrm>
                <a:off x="977843" y="2999663"/>
                <a:ext cx="4243293" cy="36933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r>
                  <a:rPr lang="en-GB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Back to the start</a:t>
                </a:r>
                <a:endPara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08" name="TextBox 307"/>
              <p:cNvSpPr txBox="1"/>
              <p:nvPr/>
            </p:nvSpPr>
            <p:spPr>
              <a:xfrm>
                <a:off x="977842" y="3657081"/>
                <a:ext cx="4243293" cy="36933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r>
                  <a:rPr lang="en-GB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50m from the start</a:t>
                </a:r>
                <a:endPara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09" name="TextBox 308"/>
              <p:cNvSpPr txBox="1"/>
              <p:nvPr/>
            </p:nvSpPr>
            <p:spPr>
              <a:xfrm>
                <a:off x="975958" y="4328889"/>
                <a:ext cx="4243293" cy="36933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r>
                  <a:rPr lang="en-GB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100m from the start</a:t>
                </a:r>
                <a:endPara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  <p:sp>
            <p:nvSpPr>
              <p:cNvPr id="310" name="TextBox 309"/>
              <p:cNvSpPr txBox="1"/>
              <p:nvPr/>
            </p:nvSpPr>
            <p:spPr>
              <a:xfrm>
                <a:off x="977842" y="4988707"/>
                <a:ext cx="4243293" cy="369332"/>
              </a:xfrm>
              <a:prstGeom prst="rect">
                <a:avLst/>
              </a:prstGeom>
              <a:noFill/>
            </p:spPr>
            <p:txBody>
              <a:bodyPr wrap="square" rtlCol="0" anchor="ctr" anchorCtr="0">
                <a:normAutofit/>
              </a:bodyPr>
              <a:lstStyle/>
              <a:p>
                <a:r>
                  <a:rPr lang="en-GB" dirty="0" smtClean="0">
                    <a:solidFill>
                      <a:srgbClr val="10253F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You can’t tell</a:t>
                </a:r>
                <a:endPara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endParaRPr>
              </a:p>
            </p:txBody>
          </p:sp>
        </p:grpSp>
        <p:sp>
          <p:nvSpPr>
            <p:cNvPr id="312" name="TextBox 311"/>
            <p:cNvSpPr txBox="1"/>
            <p:nvPr/>
          </p:nvSpPr>
          <p:spPr>
            <a:xfrm>
              <a:off x="512016" y="2210832"/>
              <a:ext cx="465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</a:t>
              </a:r>
              <a:endPara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13" name="TextBox 312"/>
            <p:cNvSpPr txBox="1"/>
            <p:nvPr/>
          </p:nvSpPr>
          <p:spPr>
            <a:xfrm>
              <a:off x="512015" y="2868250"/>
              <a:ext cx="465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</a:t>
              </a:r>
            </a:p>
          </p:txBody>
        </p:sp>
        <p:sp>
          <p:nvSpPr>
            <p:cNvPr id="314" name="TextBox 313"/>
            <p:cNvSpPr txBox="1"/>
            <p:nvPr/>
          </p:nvSpPr>
          <p:spPr>
            <a:xfrm>
              <a:off x="470770" y="3528068"/>
              <a:ext cx="465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C</a:t>
              </a:r>
            </a:p>
          </p:txBody>
        </p:sp>
        <p:sp>
          <p:nvSpPr>
            <p:cNvPr id="315" name="TextBox 314"/>
            <p:cNvSpPr txBox="1"/>
            <p:nvPr/>
          </p:nvSpPr>
          <p:spPr>
            <a:xfrm>
              <a:off x="457200" y="4187886"/>
              <a:ext cx="4658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solidFill>
                    <a:srgbClr val="10253F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397267" y="1350812"/>
            <a:ext cx="3624587" cy="3468395"/>
            <a:chOff x="5391435" y="1371587"/>
            <a:chExt cx="3624587" cy="3468395"/>
          </a:xfrm>
        </p:grpSpPr>
        <p:pic>
          <p:nvPicPr>
            <p:cNvPr id="186" name="Picture 18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391435" y="1371587"/>
              <a:ext cx="3624587" cy="3468395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8670399" y="3809825"/>
              <a:ext cx="342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Z</a:t>
              </a:r>
              <a:endParaRPr lang="en-GB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8763609" y="4159389"/>
              <a:ext cx="144000" cy="144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15061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121</TotalTime>
  <Words>128</Words>
  <Application>Microsoft Office PowerPoint</Application>
  <PresentationFormat>On-screen Show (4:3)</PresentationFormat>
  <Paragraphs>49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23</cp:revision>
  <dcterms:created xsi:type="dcterms:W3CDTF">2019-02-05T13:18:31Z</dcterms:created>
  <dcterms:modified xsi:type="dcterms:W3CDTF">2019-02-11T10:22:55Z</dcterms:modified>
</cp:coreProperties>
</file>